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4" r:id="rId2"/>
    <p:sldId id="275" r:id="rId3"/>
    <p:sldId id="276" r:id="rId4"/>
    <p:sldId id="272" r:id="rId5"/>
    <p:sldId id="268" r:id="rId6"/>
    <p:sldId id="277" r:id="rId7"/>
    <p:sldId id="269" r:id="rId8"/>
    <p:sldId id="270" r:id="rId9"/>
    <p:sldId id="278" r:id="rId10"/>
    <p:sldId id="279" r:id="rId11"/>
    <p:sldId id="273" r:id="rId12"/>
    <p:sldId id="280" r:id="rId13"/>
    <p:sldId id="281" r:id="rId14"/>
    <p:sldId id="282" r:id="rId15"/>
    <p:sldId id="271" r:id="rId16"/>
    <p:sldId id="283" r:id="rId17"/>
    <p:sldId id="284" r:id="rId18"/>
    <p:sldId id="285" r:id="rId19"/>
    <p:sldId id="286" r:id="rId20"/>
    <p:sldId id="287" r:id="rId21"/>
    <p:sldId id="288" r:id="rId22"/>
    <p:sldId id="26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91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4F4C7-40D3-4AE3-99FD-8095729131B2}" type="datetimeFigureOut">
              <a:rPr lang="ro-RO" smtClean="0"/>
              <a:t>13.10.2026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873A7-87E2-4371-8A8E-04309742B7C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0269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2873A7-87E2-4371-8A8E-04309742B7C8}" type="slidenum">
              <a:rPr lang="ro-RO" smtClean="0"/>
              <a:t>8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040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38FF7C-73A2-8FE3-4890-4C25C3625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45254E-66F1-1748-A9FD-50EF6E063E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1607"/>
          <a:stretch>
            <a:fillRect/>
          </a:stretch>
        </p:blipFill>
        <p:spPr>
          <a:xfrm>
            <a:off x="5169528" y="1807977"/>
            <a:ext cx="6687493" cy="3931920"/>
          </a:xfrm>
          <a:prstGeom prst="rect">
            <a:avLst/>
          </a:prstGeom>
        </p:spPr>
      </p:pic>
      <p:pic>
        <p:nvPicPr>
          <p:cNvPr id="8" name="Purity - Beautiful Piano Song, Relaxing BGM ｜BigRicePiano">
            <a:hlinkClick r:id="" action="ppaction://media"/>
            <a:extLst>
              <a:ext uri="{FF2B5EF4-FFF2-40B4-BE49-F238E27FC236}">
                <a16:creationId xmlns:a16="http://schemas.microsoft.com/office/drawing/2014/main" id="{522CF529-5754-E578-1772-86B3389A67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5513" y="5085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18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0A214-5080-69B9-7CE4-0246D368A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56475-AE79-8CAD-C3EC-8895927AC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94" y="2192002"/>
            <a:ext cx="6631806" cy="3730392"/>
          </a:xfrm>
          <a:prstGeom prst="rect">
            <a:avLst/>
          </a:prstGeom>
        </p:spPr>
      </p:pic>
      <p:pic>
        <p:nvPicPr>
          <p:cNvPr id="7" name="Picture 6" descr="1000227644.jpg">
            <a:extLst>
              <a:ext uri="{FF2B5EF4-FFF2-40B4-BE49-F238E27FC236}">
                <a16:creationId xmlns:a16="http://schemas.microsoft.com/office/drawing/2014/main" id="{8850820C-55F3-FA54-FC7C-C933A63F3A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34" r="5334"/>
          <a:stretch>
            <a:fillRect/>
          </a:stretch>
        </p:blipFill>
        <p:spPr>
          <a:xfrm>
            <a:off x="7685265" y="341675"/>
            <a:ext cx="4009429" cy="324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5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27C2DB-F5F7-668E-DA4F-D7CB37804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1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wipe/>
      </p:transition>
    </mc:Choice>
    <mc:Fallback xmlns="">
      <p:transition spd="slow" advClick="0" advTm="5000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8742A1-DFEB-710F-B86D-E2639AE52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46" r="14046"/>
          <a:stretch>
            <a:fillRect/>
          </a:stretch>
        </p:blipFill>
        <p:spPr>
          <a:xfrm>
            <a:off x="471944" y="555217"/>
            <a:ext cx="4268712" cy="3339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CE3908-453A-A3CB-DA45-A733C3FFA7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477" r="2" b="28374"/>
          <a:stretch>
            <a:fillRect/>
          </a:stretch>
        </p:blipFill>
        <p:spPr>
          <a:xfrm>
            <a:off x="477507" y="4074019"/>
            <a:ext cx="2048359" cy="22267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393A48-292F-7B95-5CD8-3BE7E9F85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688" r="-6" b="11922"/>
          <a:stretch>
            <a:fillRect/>
          </a:stretch>
        </p:blipFill>
        <p:spPr>
          <a:xfrm>
            <a:off x="2686733" y="4072045"/>
            <a:ext cx="2053923" cy="2228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120FD5-5466-BA20-FAFD-43657F7FF6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1408"/>
          <a:stretch>
            <a:fillRect/>
          </a:stretch>
        </p:blipFill>
        <p:spPr>
          <a:xfrm>
            <a:off x="4933183" y="555218"/>
            <a:ext cx="6786873" cy="57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B0F3331-9D1A-3042-460A-43410E1878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730" r="1" b="50132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1BED41-4531-3E19-08CC-253F1EB3EE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6" r="4167" b="-4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416745-5BB7-88FA-EC75-036FC2A727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681" r="1" b="27026"/>
          <a:stretch>
            <a:fillRect/>
          </a:stretch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ADDEAA-C916-11A7-702C-49EFCF46BE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44" r="21381" b="-2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45BC6F-B9F7-90B6-3FE8-FDBCF5A979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4960" r="-2" b="20811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9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circle/>
      </p:transition>
    </mc:Choice>
    <mc:Fallback xmlns="">
      <p:transition spd="slow" advClick="0" advTm="5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B489C-1291-2BC4-28BD-68BA35F84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4FBE1B-3419-AC55-A449-EEC66562BD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344" b="13959"/>
          <a:stretch>
            <a:fillRect/>
          </a:stretch>
        </p:blipFill>
        <p:spPr>
          <a:xfrm>
            <a:off x="663210" y="2300058"/>
            <a:ext cx="6019810" cy="3960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9CDBE0-7D7C-506A-9BC6-1A1C68A12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37" y="798138"/>
            <a:ext cx="4963707" cy="279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randomBar dir="vert"/>
      </p:transition>
    </mc:Choice>
    <mc:Fallback xmlns="">
      <p:transition spd="slow" advClick="0" advTm="4000">
        <p:randomBar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411734-9BE5-0D3E-DC6C-61E3BA68F1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88" r="1" b="18623"/>
          <a:stretch>
            <a:fillRect/>
          </a:stretch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D1076A-F1FD-5565-0F76-099F9207C7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446" r="-3" b="22658"/>
          <a:stretch>
            <a:fillRect/>
          </a:stretch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E0663E-8FA0-623C-7441-4B88489282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722" r="-2" b="-2"/>
          <a:stretch>
            <a:fillRect/>
          </a:stretch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circle/>
      </p:transition>
    </mc:Choice>
    <mc:Fallback xmlns="">
      <p:transition spd="slow" advClick="0" advTm="4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CD203B6-9D34-4C55-9CF4-916D79714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78637B-1683-0A9E-1465-85566319DE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41" r="2" b="16160"/>
          <a:stretch>
            <a:fillRect/>
          </a:stretch>
        </p:blipFill>
        <p:spPr>
          <a:xfrm>
            <a:off x="2296" y="10"/>
            <a:ext cx="7395866" cy="44708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EE3234-4A4A-3F13-E7AD-1C36AFA364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983" r="-1" b="50369"/>
          <a:stretch>
            <a:fillRect/>
          </a:stretch>
        </p:blipFill>
        <p:spPr>
          <a:xfrm>
            <a:off x="7499230" y="-2"/>
            <a:ext cx="4689052" cy="22287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6CAF85-A4EA-E0E4-DD68-7A81203533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38" r="1" b="62195"/>
          <a:stretch>
            <a:fillRect/>
          </a:stretch>
        </p:blipFill>
        <p:spPr>
          <a:xfrm>
            <a:off x="7499338" y="2324139"/>
            <a:ext cx="4682932" cy="2133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AED5E6-8A9C-04B7-750F-1F990F5921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3510" r="1" b="39347"/>
          <a:stretch>
            <a:fillRect/>
          </a:stretch>
        </p:blipFill>
        <p:spPr>
          <a:xfrm>
            <a:off x="-3717" y="4566250"/>
            <a:ext cx="4627475" cy="229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961757-BDA9-E2AF-8E28-C68BD7D639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8438" r="1" b="10614"/>
          <a:stretch>
            <a:fillRect/>
          </a:stretch>
        </p:blipFill>
        <p:spPr>
          <a:xfrm>
            <a:off x="4713920" y="4566250"/>
            <a:ext cx="7462341" cy="229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67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fallOver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D9E5CD-E186-DAB3-6521-F34EDFB4E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 descr="1000227635.jpg">
            <a:extLst>
              <a:ext uri="{FF2B5EF4-FFF2-40B4-BE49-F238E27FC236}">
                <a16:creationId xmlns:a16="http://schemas.microsoft.com/office/drawing/2014/main" id="{A100E984-FD3A-9B8B-407B-368ACC833A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677"/>
          <a:stretch>
            <a:fillRect/>
          </a:stretch>
        </p:blipFill>
        <p:spPr>
          <a:xfrm>
            <a:off x="779646" y="1795153"/>
            <a:ext cx="3609474" cy="4028131"/>
          </a:xfrm>
          <a:prstGeom prst="rect">
            <a:avLst/>
          </a:prstGeom>
        </p:spPr>
      </p:pic>
      <p:pic>
        <p:nvPicPr>
          <p:cNvPr id="9" name="Picture 8" descr="1000227636.jpg">
            <a:extLst>
              <a:ext uri="{FF2B5EF4-FFF2-40B4-BE49-F238E27FC236}">
                <a16:creationId xmlns:a16="http://schemas.microsoft.com/office/drawing/2014/main" id="{91888DB8-23D7-4D96-D2C0-2BBEAE46C0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975" b="17975"/>
          <a:stretch>
            <a:fillRect/>
          </a:stretch>
        </p:blipFill>
        <p:spPr>
          <a:xfrm>
            <a:off x="4485370" y="1656671"/>
            <a:ext cx="2858705" cy="2240023"/>
          </a:xfrm>
          <a:prstGeom prst="rect">
            <a:avLst/>
          </a:prstGeom>
        </p:spPr>
      </p:pic>
      <p:pic>
        <p:nvPicPr>
          <p:cNvPr id="11" name="Picture 10" descr="1000227622.jpg">
            <a:extLst>
              <a:ext uri="{FF2B5EF4-FFF2-40B4-BE49-F238E27FC236}">
                <a16:creationId xmlns:a16="http://schemas.microsoft.com/office/drawing/2014/main" id="{EA5DE6F4-7D19-644B-C1CA-D2B5CADF67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975" b="17975"/>
          <a:stretch>
            <a:fillRect/>
          </a:stretch>
        </p:blipFill>
        <p:spPr>
          <a:xfrm>
            <a:off x="4485370" y="4081317"/>
            <a:ext cx="2858705" cy="236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3000">
        <p14:glitter pattern="hexagon"/>
      </p:transition>
    </mc:Choice>
    <mc:Fallback xmlns="">
      <p:transition spd="slow" advClick="0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8621B5-1ABB-7CAD-DEF7-D8DAEC6CE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 descr="1000227652.jpg">
            <a:extLst>
              <a:ext uri="{FF2B5EF4-FFF2-40B4-BE49-F238E27FC236}">
                <a16:creationId xmlns:a16="http://schemas.microsoft.com/office/drawing/2014/main" id="{64CA79C5-ACE8-9FB3-E20C-B2DBAF3004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256" r="28256"/>
          <a:stretch>
            <a:fillRect/>
          </a:stretch>
        </p:blipFill>
        <p:spPr>
          <a:xfrm>
            <a:off x="1241803" y="1876925"/>
            <a:ext cx="3338364" cy="431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2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shred/>
      </p:transition>
    </mc:Choice>
    <mc:Fallback xmlns="">
      <p:transition spd="slow" advClick="0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1292B5-507A-73B4-DBEA-D01D2B0B51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868" r="-1" b="5655"/>
          <a:stretch>
            <a:fillRect/>
          </a:stretch>
        </p:blipFill>
        <p:spPr>
          <a:xfrm>
            <a:off x="511643" y="321733"/>
            <a:ext cx="2894116" cy="2835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9804AB-4195-3274-F0D9-B08D0FAB4E1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646" r="2" b="14513"/>
          <a:stretch>
            <a:fillRect/>
          </a:stretch>
        </p:blipFill>
        <p:spPr>
          <a:xfrm>
            <a:off x="7812689" y="639015"/>
            <a:ext cx="4036201" cy="5155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A2E9CF-4C51-05C9-4D1C-64062A7C7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878" y="268799"/>
            <a:ext cx="3555226" cy="63204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30783D8-642E-6B07-D41E-B5E1CB4653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035" b="16772"/>
          <a:stretch>
            <a:fillRect/>
          </a:stretch>
        </p:blipFill>
        <p:spPr>
          <a:xfrm>
            <a:off x="394085" y="3216536"/>
            <a:ext cx="2911976" cy="358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0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warp dir="in"/>
      </p:transition>
    </mc:Choice>
    <mc:Fallback xmlns="">
      <p:transition spd="slow" advClick="0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D6B096-0028-6BE9-1E60-91B5F26A9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 descr="1000227645.jpg">
            <a:extLst>
              <a:ext uri="{FF2B5EF4-FFF2-40B4-BE49-F238E27FC236}">
                <a16:creationId xmlns:a16="http://schemas.microsoft.com/office/drawing/2014/main" id="{DC4086F2-007D-3461-A690-54F37F6B9B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766" r="18766"/>
          <a:stretch>
            <a:fillRect/>
          </a:stretch>
        </p:blipFill>
        <p:spPr>
          <a:xfrm>
            <a:off x="1538263" y="2403557"/>
            <a:ext cx="3515000" cy="316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23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7E1DC7-EDC3-2F68-ADB8-F0A6112DD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D63FA4-4DEA-0925-8019-B7964C0C32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49" b="10400"/>
          <a:stretch>
            <a:fillRect/>
          </a:stretch>
        </p:blipFill>
        <p:spPr>
          <a:xfrm>
            <a:off x="2244453" y="2079057"/>
            <a:ext cx="2557120" cy="3821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19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flythrough/>
      </p:transition>
    </mc:Choice>
    <mc:Fallback xmlns="">
      <p:transition spd="slow" advClick="0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-20261013-WA0039">
            <a:hlinkClick r:id="" action="ppaction://media"/>
            <a:extLst>
              <a:ext uri="{FF2B5EF4-FFF2-40B4-BE49-F238E27FC236}">
                <a16:creationId xmlns:a16="http://schemas.microsoft.com/office/drawing/2014/main" id="{9E8996B3-AA6D-BAFB-01B9-DF6DECE032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1517" y="0"/>
            <a:ext cx="3857625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3A489F-A5FE-602E-E97C-1355CDA8AA31}"/>
              </a:ext>
            </a:extLst>
          </p:cNvPr>
          <p:cNvSpPr/>
          <p:nvPr/>
        </p:nvSpPr>
        <p:spPr>
          <a:xfrm>
            <a:off x="6312860" y="2632357"/>
            <a:ext cx="511082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o-RO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 european experience</a:t>
            </a:r>
          </a:p>
          <a:p>
            <a:pPr algn="ctr"/>
            <a:r>
              <a:rPr lang="ro-RO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Wo</a:t>
            </a:r>
            <a:r>
              <a:rPr lang="ro-RO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rth sharing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264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0">
        <p14:gallery dir="l"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9983D6-6564-8E9D-A345-19CA24C12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1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conveyor dir="l"/>
      </p:transition>
    </mc:Choice>
    <mc:Fallback xmlns="">
      <p:transition spd="slow" advClick="0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8F7EA3-A9E1-D920-CC22-C5B086923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25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fade/>
      </p:transition>
    </mc:Choice>
    <mc:Fallback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1C7407-BF97-7728-87EB-10CCF187C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86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>
        <p:wipe/>
      </p:transition>
    </mc:Choice>
    <mc:Fallback>
      <p:transition spd="slow" advClick="0" advTm="30000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8D238C-A53B-7021-4531-A5E304A65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45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30000">
        <p14:reveal/>
      </p:transition>
    </mc:Choice>
    <mc:Fallback>
      <p:transition spd="slow" advClick="0" advTm="3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88349E-0F3D-BFC4-2227-64D1AC646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8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>
        <p:push dir="u"/>
      </p:transition>
    </mc:Choice>
    <mc:Fallback>
      <p:transition spd="slow" advClick="0" advTm="3000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58939-74B0-1F65-C107-109811FA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956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750" advClick="0" advTm="30000">
        <p159:morph option="byObject"/>
      </p:transition>
    </mc:Choice>
    <mc:Fallback>
      <p:transition spd="slow" advClick="0" advTm="3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9C637-9EC6-89BA-1668-1BD0059FD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4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0">
        <p:circle/>
      </p:transition>
    </mc:Choice>
    <mc:Fallback>
      <p:transition spd="slow" advClick="0" advTm="30000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000227652.jpg"/>
          <p:cNvPicPr>
            <a:picLocks noChangeAspect="1"/>
          </p:cNvPicPr>
          <p:nvPr/>
        </p:nvPicPr>
        <p:blipFill>
          <a:blip r:embed="rId2"/>
          <a:srcRect t="24004" b="24004"/>
          <a:stretch>
            <a:fillRect/>
          </a:stretch>
        </p:blipFill>
        <p:spPr>
          <a:xfrm>
            <a:off x="3657600" y="4251960"/>
            <a:ext cx="4846320" cy="14173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F44"/>
          </a:solidFill>
          <a:ln>
            <a:solidFill>
              <a:srgbClr val="1F2F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1051560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200" b="1" i="0">
                <a:solidFill>
                  <a:srgbClr val="BEA368"/>
                </a:solidFill>
                <a:latin typeface="Aptos"/>
              </a:rPr>
              <a:t>ERASMUS+  •  BELGIUM  •  MAY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508760"/>
            <a:ext cx="9966960" cy="10972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3400" b="1" i="0">
                <a:solidFill>
                  <a:srgbClr val="FFFFFF"/>
                </a:solidFill>
                <a:latin typeface="Aptos"/>
              </a:rPr>
              <a:t>ONE JOURNEY,
MANY MEMORIES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2971800"/>
            <a:ext cx="9235440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2300" b="0" i="1">
                <a:solidFill>
                  <a:srgbClr val="E2DED2"/>
                </a:solidFill>
                <a:latin typeface="Aptos"/>
              </a:rPr>
              <a:t>Different places. Shared values.
One European future.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window dir="vert"/>
      </p:transition>
    </mc:Choice>
    <mc:Fallback xmlns="">
      <p:transition spd="slow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30</Words>
  <Application>Microsoft Office PowerPoint</Application>
  <PresentationFormat>Widescreen</PresentationFormat>
  <Paragraphs>6</Paragraphs>
  <Slides>22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GeoSan</dc:creator>
  <cp:keywords/>
  <dc:description>generated using python-pptx</dc:description>
  <cp:lastModifiedBy>georgescu mirela</cp:lastModifiedBy>
  <cp:revision>6</cp:revision>
  <dcterms:created xsi:type="dcterms:W3CDTF">2013-01-27T09:14:16Z</dcterms:created>
  <dcterms:modified xsi:type="dcterms:W3CDTF">2026-10-13T19:44:08Z</dcterms:modified>
  <cp:category/>
</cp:coreProperties>
</file>